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4" r:id="rId1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9" Type="http://schemas.openxmlformats.org/officeDocument/2006/relationships/slide" Target="slides/slide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1" name="Google Shape;3931;p3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9.xml"/></Relationships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595"/>
          <p:cNvSpPr txBox="1"/>
          <p:nvPr/>
        </p:nvSpPr>
        <p:spPr>
          <a:xfrm>
            <a:off x="7365492" y="1955292"/>
            <a:ext cx="1466100" cy="12648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45720" marR="2266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  client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595"/>
          <p:cNvSpPr txBox="1"/>
          <p:nvPr/>
        </p:nvSpPr>
        <p:spPr>
          <a:xfrm>
            <a:off x="3261359" y="1758695"/>
            <a:ext cx="3048000" cy="1879800"/>
          </a:xfrm>
          <a:prstGeom prst="rect">
            <a:avLst/>
          </a:prstGeom>
          <a:solidFill>
            <a:srgbClr val="BCD6ED"/>
          </a:solidFill>
          <a:ln cap="flat" cmpd="sng" w="12700">
            <a:solidFill>
              <a:srgbClr val="5B9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46355" marR="4813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Campaign:  brief, plan,  run, results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595"/>
          <p:cNvSpPr txBox="1"/>
          <p:nvPr/>
        </p:nvSpPr>
        <p:spPr>
          <a:xfrm>
            <a:off x="490727" y="2036064"/>
            <a:ext cx="1797000" cy="126360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45720" marR="220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 money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595"/>
          <p:cNvSpPr txBox="1"/>
          <p:nvPr/>
        </p:nvSpPr>
        <p:spPr>
          <a:xfrm>
            <a:off x="6775957" y="3852926"/>
            <a:ext cx="2148900" cy="91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8418" marR="341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595"/>
          <p:cNvSpPr txBox="1"/>
          <p:nvPr/>
        </p:nvSpPr>
        <p:spPr>
          <a:xfrm>
            <a:off x="378206" y="3616705"/>
            <a:ext cx="3163781" cy="19774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57150" marR="125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Unpaid  invoice, lose  client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595"/>
          <p:cNvSpPr txBox="1"/>
          <p:nvPr/>
        </p:nvSpPr>
        <p:spPr>
          <a:xfrm>
            <a:off x="6775957" y="189229"/>
            <a:ext cx="2148900" cy="9102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58418" marR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 picture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595"/>
          <p:cNvSpPr txBox="1"/>
          <p:nvPr>
            <p:ph type="title"/>
          </p:nvPr>
        </p:nvSpPr>
        <p:spPr>
          <a:xfrm>
            <a:off x="378206" y="117602"/>
            <a:ext cx="2148900" cy="1341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57785" marR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800"/>
              <a:t>Invoice is  paid, client  retained</a:t>
            </a:r>
            <a:endParaRPr sz="2800"/>
          </a:p>
        </p:txBody>
      </p:sp>
      <p:sp>
        <p:nvSpPr>
          <p:cNvPr id="3940" name="Google Shape;3940;p595"/>
          <p:cNvSpPr/>
          <p:nvPr/>
        </p:nvSpPr>
        <p:spPr>
          <a:xfrm>
            <a:off x="6351270" y="2523108"/>
            <a:ext cx="1015365" cy="107950"/>
          </a:xfrm>
          <a:custGeom>
            <a:rect b="b" l="l" r="r" t="t"/>
            <a:pathLst>
              <a:path extrusionOk="0" h="107950" w="1015365">
                <a:moveTo>
                  <a:pt x="76839" y="25282"/>
                </a:moveTo>
                <a:lnTo>
                  <a:pt x="75313" y="50680"/>
                </a:lnTo>
                <a:lnTo>
                  <a:pt x="1013840" y="107568"/>
                </a:lnTo>
                <a:lnTo>
                  <a:pt x="1015364" y="82296"/>
                </a:lnTo>
                <a:lnTo>
                  <a:pt x="76839" y="25282"/>
                </a:lnTo>
                <a:close/>
              </a:path>
              <a:path extrusionOk="0" h="107950" w="1015365">
                <a:moveTo>
                  <a:pt x="78358" y="0"/>
                </a:moveTo>
                <a:lnTo>
                  <a:pt x="0" y="33401"/>
                </a:lnTo>
                <a:lnTo>
                  <a:pt x="73787" y="76073"/>
                </a:lnTo>
                <a:lnTo>
                  <a:pt x="75313" y="50680"/>
                </a:lnTo>
                <a:lnTo>
                  <a:pt x="62610" y="49911"/>
                </a:lnTo>
                <a:lnTo>
                  <a:pt x="64134" y="24511"/>
                </a:lnTo>
                <a:lnTo>
                  <a:pt x="76885" y="24511"/>
                </a:lnTo>
                <a:lnTo>
                  <a:pt x="78358" y="0"/>
                </a:lnTo>
                <a:close/>
              </a:path>
              <a:path extrusionOk="0" h="107950" w="1015365">
                <a:moveTo>
                  <a:pt x="64134" y="24511"/>
                </a:moveTo>
                <a:lnTo>
                  <a:pt x="62610" y="49911"/>
                </a:lnTo>
                <a:lnTo>
                  <a:pt x="75313" y="50680"/>
                </a:lnTo>
                <a:lnTo>
                  <a:pt x="76839" y="25282"/>
                </a:lnTo>
                <a:lnTo>
                  <a:pt x="64134" y="24511"/>
                </a:lnTo>
                <a:close/>
              </a:path>
              <a:path extrusionOk="0" h="107950" w="1015365">
                <a:moveTo>
                  <a:pt x="76885" y="24511"/>
                </a:moveTo>
                <a:lnTo>
                  <a:pt x="64134" y="24511"/>
                </a:lnTo>
                <a:lnTo>
                  <a:pt x="76839" y="25282"/>
                </a:lnTo>
                <a:lnTo>
                  <a:pt x="76885" y="24511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595"/>
          <p:cNvSpPr/>
          <p:nvPr/>
        </p:nvSpPr>
        <p:spPr>
          <a:xfrm>
            <a:off x="2288285" y="2662554"/>
            <a:ext cx="975360" cy="79375"/>
          </a:xfrm>
          <a:custGeom>
            <a:rect b="b" l="l" r="r" t="t"/>
            <a:pathLst>
              <a:path extrusionOk="0" h="79375" w="975360">
                <a:moveTo>
                  <a:pt x="76538" y="25417"/>
                </a:moveTo>
                <a:lnTo>
                  <a:pt x="75733" y="50816"/>
                </a:lnTo>
                <a:lnTo>
                  <a:pt x="974089" y="79120"/>
                </a:lnTo>
                <a:lnTo>
                  <a:pt x="974978" y="53720"/>
                </a:lnTo>
                <a:lnTo>
                  <a:pt x="76538" y="25417"/>
                </a:lnTo>
                <a:close/>
              </a:path>
              <a:path extrusionOk="0" h="79375" w="975360">
                <a:moveTo>
                  <a:pt x="77343" y="0"/>
                </a:moveTo>
                <a:lnTo>
                  <a:pt x="0" y="35687"/>
                </a:lnTo>
                <a:lnTo>
                  <a:pt x="74930" y="76200"/>
                </a:lnTo>
                <a:lnTo>
                  <a:pt x="75733" y="50816"/>
                </a:lnTo>
                <a:lnTo>
                  <a:pt x="63118" y="50418"/>
                </a:lnTo>
                <a:lnTo>
                  <a:pt x="63881" y="25018"/>
                </a:lnTo>
                <a:lnTo>
                  <a:pt x="76550" y="25018"/>
                </a:lnTo>
                <a:lnTo>
                  <a:pt x="77343" y="0"/>
                </a:lnTo>
                <a:close/>
              </a:path>
              <a:path extrusionOk="0" h="79375" w="975360">
                <a:moveTo>
                  <a:pt x="63881" y="25018"/>
                </a:moveTo>
                <a:lnTo>
                  <a:pt x="63118" y="50418"/>
                </a:lnTo>
                <a:lnTo>
                  <a:pt x="75733" y="50816"/>
                </a:lnTo>
                <a:lnTo>
                  <a:pt x="76538" y="25417"/>
                </a:lnTo>
                <a:lnTo>
                  <a:pt x="63881" y="25018"/>
                </a:lnTo>
                <a:close/>
              </a:path>
              <a:path extrusionOk="0" h="79375" w="975360">
                <a:moveTo>
                  <a:pt x="76550" y="25018"/>
                </a:moveTo>
                <a:lnTo>
                  <a:pt x="63881" y="25018"/>
                </a:lnTo>
                <a:lnTo>
                  <a:pt x="76538" y="25417"/>
                </a:lnTo>
                <a:lnTo>
                  <a:pt x="76550" y="25018"/>
                </a:lnTo>
                <a:close/>
              </a:path>
            </a:pathLst>
          </a:custGeom>
          <a:solidFill>
            <a:srgbClr val="5B9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595"/>
          <p:cNvSpPr/>
          <p:nvPr/>
        </p:nvSpPr>
        <p:spPr>
          <a:xfrm>
            <a:off x="5647182" y="533526"/>
            <a:ext cx="1115695" cy="1222375"/>
          </a:xfrm>
          <a:custGeom>
            <a:rect b="b" l="l" r="r" t="t"/>
            <a:pathLst>
              <a:path extrusionOk="0" h="1222375" w="1115695">
                <a:moveTo>
                  <a:pt x="1086992" y="0"/>
                </a:moveTo>
                <a:lnTo>
                  <a:pt x="1061339" y="28194"/>
                </a:lnTo>
                <a:lnTo>
                  <a:pt x="1089533" y="53848"/>
                </a:lnTo>
                <a:lnTo>
                  <a:pt x="1115187" y="25653"/>
                </a:lnTo>
                <a:lnTo>
                  <a:pt x="1086992" y="0"/>
                </a:lnTo>
                <a:close/>
              </a:path>
              <a:path extrusionOk="0" h="1222375" w="1115695">
                <a:moveTo>
                  <a:pt x="1035685" y="56387"/>
                </a:moveTo>
                <a:lnTo>
                  <a:pt x="1010031" y="84455"/>
                </a:lnTo>
                <a:lnTo>
                  <a:pt x="1038224" y="110109"/>
                </a:lnTo>
                <a:lnTo>
                  <a:pt x="1063878" y="82042"/>
                </a:lnTo>
                <a:lnTo>
                  <a:pt x="1035685" y="56387"/>
                </a:lnTo>
                <a:close/>
              </a:path>
              <a:path extrusionOk="0" h="1222375" w="1115695">
                <a:moveTo>
                  <a:pt x="984376" y="112649"/>
                </a:moveTo>
                <a:lnTo>
                  <a:pt x="958722" y="140843"/>
                </a:lnTo>
                <a:lnTo>
                  <a:pt x="986916" y="166497"/>
                </a:lnTo>
                <a:lnTo>
                  <a:pt x="1012570" y="138302"/>
                </a:lnTo>
                <a:lnTo>
                  <a:pt x="984376" y="112649"/>
                </a:lnTo>
                <a:close/>
              </a:path>
              <a:path extrusionOk="0" h="1222375" w="1115695">
                <a:moveTo>
                  <a:pt x="933068" y="169037"/>
                </a:moveTo>
                <a:lnTo>
                  <a:pt x="907414" y="197231"/>
                </a:lnTo>
                <a:lnTo>
                  <a:pt x="935609" y="222885"/>
                </a:lnTo>
                <a:lnTo>
                  <a:pt x="961263" y="194690"/>
                </a:lnTo>
                <a:lnTo>
                  <a:pt x="933068" y="169037"/>
                </a:lnTo>
                <a:close/>
              </a:path>
              <a:path extrusionOk="0" h="1222375" w="1115695">
                <a:moveTo>
                  <a:pt x="881761" y="225298"/>
                </a:moveTo>
                <a:lnTo>
                  <a:pt x="856107" y="253492"/>
                </a:lnTo>
                <a:lnTo>
                  <a:pt x="884300" y="279146"/>
                </a:lnTo>
                <a:lnTo>
                  <a:pt x="909954" y="250951"/>
                </a:lnTo>
                <a:lnTo>
                  <a:pt x="881761" y="225298"/>
                </a:lnTo>
                <a:close/>
              </a:path>
              <a:path extrusionOk="0" h="1222375" w="1115695">
                <a:moveTo>
                  <a:pt x="830452" y="281686"/>
                </a:moveTo>
                <a:lnTo>
                  <a:pt x="804798" y="309880"/>
                </a:lnTo>
                <a:lnTo>
                  <a:pt x="832992" y="335534"/>
                </a:lnTo>
                <a:lnTo>
                  <a:pt x="858646" y="307339"/>
                </a:lnTo>
                <a:lnTo>
                  <a:pt x="830452" y="281686"/>
                </a:lnTo>
                <a:close/>
              </a:path>
              <a:path extrusionOk="0" h="1222375" w="1115695">
                <a:moveTo>
                  <a:pt x="779144" y="338074"/>
                </a:moveTo>
                <a:lnTo>
                  <a:pt x="753490" y="366268"/>
                </a:lnTo>
                <a:lnTo>
                  <a:pt x="781684" y="391922"/>
                </a:lnTo>
                <a:lnTo>
                  <a:pt x="807338" y="363727"/>
                </a:lnTo>
                <a:lnTo>
                  <a:pt x="779144" y="338074"/>
                </a:lnTo>
                <a:close/>
              </a:path>
              <a:path extrusionOk="0" h="1222375" w="1115695">
                <a:moveTo>
                  <a:pt x="727837" y="394335"/>
                </a:moveTo>
                <a:lnTo>
                  <a:pt x="702182" y="422528"/>
                </a:lnTo>
                <a:lnTo>
                  <a:pt x="730376" y="448183"/>
                </a:lnTo>
                <a:lnTo>
                  <a:pt x="756030" y="419988"/>
                </a:lnTo>
                <a:lnTo>
                  <a:pt x="727837" y="394335"/>
                </a:lnTo>
                <a:close/>
              </a:path>
              <a:path extrusionOk="0" h="1222375" w="1115695">
                <a:moveTo>
                  <a:pt x="676528" y="450723"/>
                </a:moveTo>
                <a:lnTo>
                  <a:pt x="650875" y="478917"/>
                </a:lnTo>
                <a:lnTo>
                  <a:pt x="679068" y="504571"/>
                </a:lnTo>
                <a:lnTo>
                  <a:pt x="704722" y="476376"/>
                </a:lnTo>
                <a:lnTo>
                  <a:pt x="676528" y="450723"/>
                </a:lnTo>
                <a:close/>
              </a:path>
              <a:path extrusionOk="0" h="1222375" w="1115695">
                <a:moveTo>
                  <a:pt x="625220" y="507111"/>
                </a:moveTo>
                <a:lnTo>
                  <a:pt x="599566" y="535177"/>
                </a:lnTo>
                <a:lnTo>
                  <a:pt x="627760" y="560832"/>
                </a:lnTo>
                <a:lnTo>
                  <a:pt x="653414" y="532764"/>
                </a:lnTo>
                <a:lnTo>
                  <a:pt x="625220" y="507111"/>
                </a:lnTo>
                <a:close/>
              </a:path>
              <a:path extrusionOk="0" h="1222375" w="1115695">
                <a:moveTo>
                  <a:pt x="573913" y="563372"/>
                </a:moveTo>
                <a:lnTo>
                  <a:pt x="548258" y="591565"/>
                </a:lnTo>
                <a:lnTo>
                  <a:pt x="576452" y="617220"/>
                </a:lnTo>
                <a:lnTo>
                  <a:pt x="602106" y="589026"/>
                </a:lnTo>
                <a:lnTo>
                  <a:pt x="573913" y="563372"/>
                </a:lnTo>
                <a:close/>
              </a:path>
              <a:path extrusionOk="0" h="1222375" w="1115695">
                <a:moveTo>
                  <a:pt x="522604" y="619760"/>
                </a:moveTo>
                <a:lnTo>
                  <a:pt x="496950" y="647953"/>
                </a:lnTo>
                <a:lnTo>
                  <a:pt x="525144" y="673608"/>
                </a:lnTo>
                <a:lnTo>
                  <a:pt x="550798" y="645413"/>
                </a:lnTo>
                <a:lnTo>
                  <a:pt x="522604" y="619760"/>
                </a:lnTo>
                <a:close/>
              </a:path>
              <a:path extrusionOk="0" h="1222375" w="1115695">
                <a:moveTo>
                  <a:pt x="471296" y="676021"/>
                </a:moveTo>
                <a:lnTo>
                  <a:pt x="445642" y="704214"/>
                </a:lnTo>
                <a:lnTo>
                  <a:pt x="473837" y="729869"/>
                </a:lnTo>
                <a:lnTo>
                  <a:pt x="499490" y="701675"/>
                </a:lnTo>
                <a:lnTo>
                  <a:pt x="471296" y="676021"/>
                </a:lnTo>
                <a:close/>
              </a:path>
              <a:path extrusionOk="0" h="1222375" w="1115695">
                <a:moveTo>
                  <a:pt x="419988" y="732409"/>
                </a:moveTo>
                <a:lnTo>
                  <a:pt x="394334" y="760602"/>
                </a:lnTo>
                <a:lnTo>
                  <a:pt x="422528" y="786257"/>
                </a:lnTo>
                <a:lnTo>
                  <a:pt x="448182" y="758063"/>
                </a:lnTo>
                <a:lnTo>
                  <a:pt x="419988" y="732409"/>
                </a:lnTo>
                <a:close/>
              </a:path>
              <a:path extrusionOk="0" h="1222375" w="1115695">
                <a:moveTo>
                  <a:pt x="368680" y="788797"/>
                </a:moveTo>
                <a:lnTo>
                  <a:pt x="343026" y="816863"/>
                </a:lnTo>
                <a:lnTo>
                  <a:pt x="371220" y="842518"/>
                </a:lnTo>
                <a:lnTo>
                  <a:pt x="396875" y="814451"/>
                </a:lnTo>
                <a:lnTo>
                  <a:pt x="368680" y="788797"/>
                </a:lnTo>
                <a:close/>
              </a:path>
              <a:path extrusionOk="0" h="1222375" w="1115695">
                <a:moveTo>
                  <a:pt x="317372" y="845058"/>
                </a:moveTo>
                <a:lnTo>
                  <a:pt x="291718" y="873251"/>
                </a:lnTo>
                <a:lnTo>
                  <a:pt x="319913" y="898906"/>
                </a:lnTo>
                <a:lnTo>
                  <a:pt x="345566" y="870712"/>
                </a:lnTo>
                <a:lnTo>
                  <a:pt x="317372" y="845058"/>
                </a:lnTo>
                <a:close/>
              </a:path>
              <a:path extrusionOk="0" h="1222375" w="1115695">
                <a:moveTo>
                  <a:pt x="266064" y="901446"/>
                </a:moveTo>
                <a:lnTo>
                  <a:pt x="240410" y="929639"/>
                </a:lnTo>
                <a:lnTo>
                  <a:pt x="268604" y="955294"/>
                </a:lnTo>
                <a:lnTo>
                  <a:pt x="294258" y="927100"/>
                </a:lnTo>
                <a:lnTo>
                  <a:pt x="266064" y="901446"/>
                </a:lnTo>
                <a:close/>
              </a:path>
              <a:path extrusionOk="0" h="1222375" w="1115695">
                <a:moveTo>
                  <a:pt x="214756" y="957834"/>
                </a:moveTo>
                <a:lnTo>
                  <a:pt x="189102" y="985901"/>
                </a:lnTo>
                <a:lnTo>
                  <a:pt x="217296" y="1011555"/>
                </a:lnTo>
                <a:lnTo>
                  <a:pt x="242950" y="983488"/>
                </a:lnTo>
                <a:lnTo>
                  <a:pt x="214756" y="957834"/>
                </a:lnTo>
                <a:close/>
              </a:path>
              <a:path extrusionOk="0" h="1222375" w="1115695">
                <a:moveTo>
                  <a:pt x="163448" y="1014095"/>
                </a:moveTo>
                <a:lnTo>
                  <a:pt x="137794" y="1042288"/>
                </a:lnTo>
                <a:lnTo>
                  <a:pt x="165988" y="1067943"/>
                </a:lnTo>
                <a:lnTo>
                  <a:pt x="191642" y="1039749"/>
                </a:lnTo>
                <a:lnTo>
                  <a:pt x="163448" y="1014095"/>
                </a:lnTo>
                <a:close/>
              </a:path>
              <a:path extrusionOk="0" h="1222375" w="1115695">
                <a:moveTo>
                  <a:pt x="34670" y="1098931"/>
                </a:moveTo>
                <a:lnTo>
                  <a:pt x="0" y="1221867"/>
                </a:lnTo>
                <a:lnTo>
                  <a:pt x="119252" y="1175893"/>
                </a:lnTo>
                <a:lnTo>
                  <a:pt x="106551" y="1164336"/>
                </a:lnTo>
                <a:lnTo>
                  <a:pt x="78231" y="1164336"/>
                </a:lnTo>
                <a:lnTo>
                  <a:pt x="50037" y="1138682"/>
                </a:lnTo>
                <a:lnTo>
                  <a:pt x="60832" y="1126744"/>
                </a:lnTo>
                <a:lnTo>
                  <a:pt x="65237" y="1126744"/>
                </a:lnTo>
                <a:lnTo>
                  <a:pt x="34670" y="1098931"/>
                </a:lnTo>
                <a:close/>
              </a:path>
              <a:path extrusionOk="0" h="1222375" w="1115695">
                <a:moveTo>
                  <a:pt x="60832" y="1126744"/>
                </a:moveTo>
                <a:lnTo>
                  <a:pt x="50037" y="1138682"/>
                </a:lnTo>
                <a:lnTo>
                  <a:pt x="78231" y="1164336"/>
                </a:lnTo>
                <a:lnTo>
                  <a:pt x="89026" y="1152398"/>
                </a:lnTo>
                <a:lnTo>
                  <a:pt x="60832" y="1126744"/>
                </a:lnTo>
                <a:close/>
              </a:path>
              <a:path extrusionOk="0" h="1222375" w="1115695">
                <a:moveTo>
                  <a:pt x="65237" y="1126744"/>
                </a:moveTo>
                <a:lnTo>
                  <a:pt x="60832" y="1126744"/>
                </a:lnTo>
                <a:lnTo>
                  <a:pt x="89026" y="1152398"/>
                </a:lnTo>
                <a:lnTo>
                  <a:pt x="78231" y="1164336"/>
                </a:lnTo>
                <a:lnTo>
                  <a:pt x="106551" y="1164336"/>
                </a:lnTo>
                <a:lnTo>
                  <a:pt x="65237" y="1126744"/>
                </a:lnTo>
                <a:close/>
              </a:path>
              <a:path extrusionOk="0" h="1222375" w="1115695">
                <a:moveTo>
                  <a:pt x="112140" y="1070483"/>
                </a:moveTo>
                <a:lnTo>
                  <a:pt x="86487" y="1098677"/>
                </a:lnTo>
                <a:lnTo>
                  <a:pt x="114680" y="1124331"/>
                </a:lnTo>
                <a:lnTo>
                  <a:pt x="140334" y="1096137"/>
                </a:lnTo>
                <a:lnTo>
                  <a:pt x="112140" y="1070483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595"/>
          <p:cNvSpPr/>
          <p:nvPr/>
        </p:nvSpPr>
        <p:spPr>
          <a:xfrm>
            <a:off x="2513838" y="822197"/>
            <a:ext cx="723900" cy="944880"/>
          </a:xfrm>
          <a:custGeom>
            <a:rect b="b" l="l" r="r" t="t"/>
            <a:pathLst>
              <a:path extrusionOk="0" h="944880" w="723900">
                <a:moveTo>
                  <a:pt x="700532" y="891159"/>
                </a:moveTo>
                <a:lnTo>
                  <a:pt x="670179" y="914273"/>
                </a:lnTo>
                <a:lnTo>
                  <a:pt x="693293" y="944626"/>
                </a:lnTo>
                <a:lnTo>
                  <a:pt x="723519" y="921512"/>
                </a:lnTo>
                <a:lnTo>
                  <a:pt x="700532" y="891159"/>
                </a:lnTo>
                <a:close/>
              </a:path>
              <a:path extrusionOk="0" h="944880" w="723900">
                <a:moveTo>
                  <a:pt x="654431" y="830452"/>
                </a:moveTo>
                <a:lnTo>
                  <a:pt x="624078" y="853566"/>
                </a:lnTo>
                <a:lnTo>
                  <a:pt x="647192" y="883919"/>
                </a:lnTo>
                <a:lnTo>
                  <a:pt x="677544" y="860805"/>
                </a:lnTo>
                <a:lnTo>
                  <a:pt x="654431" y="830452"/>
                </a:lnTo>
                <a:close/>
              </a:path>
              <a:path extrusionOk="0" h="944880" w="723900">
                <a:moveTo>
                  <a:pt x="608330" y="769874"/>
                </a:moveTo>
                <a:lnTo>
                  <a:pt x="578104" y="792861"/>
                </a:lnTo>
                <a:lnTo>
                  <a:pt x="601091" y="823213"/>
                </a:lnTo>
                <a:lnTo>
                  <a:pt x="631444" y="800226"/>
                </a:lnTo>
                <a:lnTo>
                  <a:pt x="608330" y="769874"/>
                </a:lnTo>
                <a:close/>
              </a:path>
              <a:path extrusionOk="0" h="944880" w="723900">
                <a:moveTo>
                  <a:pt x="562356" y="709167"/>
                </a:moveTo>
                <a:lnTo>
                  <a:pt x="532003" y="732154"/>
                </a:lnTo>
                <a:lnTo>
                  <a:pt x="554989" y="762507"/>
                </a:lnTo>
                <a:lnTo>
                  <a:pt x="585343" y="739521"/>
                </a:lnTo>
                <a:lnTo>
                  <a:pt x="562356" y="709167"/>
                </a:lnTo>
                <a:close/>
              </a:path>
              <a:path extrusionOk="0" h="944880" w="723900">
                <a:moveTo>
                  <a:pt x="516255" y="648462"/>
                </a:moveTo>
                <a:lnTo>
                  <a:pt x="485901" y="671449"/>
                </a:lnTo>
                <a:lnTo>
                  <a:pt x="508888" y="701801"/>
                </a:lnTo>
                <a:lnTo>
                  <a:pt x="539242" y="678814"/>
                </a:lnTo>
                <a:lnTo>
                  <a:pt x="516255" y="648462"/>
                </a:lnTo>
                <a:close/>
              </a:path>
              <a:path extrusionOk="0" h="944880" w="723900">
                <a:moveTo>
                  <a:pt x="470154" y="587755"/>
                </a:moveTo>
                <a:lnTo>
                  <a:pt x="439800" y="610742"/>
                </a:lnTo>
                <a:lnTo>
                  <a:pt x="462788" y="641096"/>
                </a:lnTo>
                <a:lnTo>
                  <a:pt x="493141" y="618109"/>
                </a:lnTo>
                <a:lnTo>
                  <a:pt x="470154" y="587755"/>
                </a:lnTo>
                <a:close/>
              </a:path>
              <a:path extrusionOk="0" h="944880" w="723900">
                <a:moveTo>
                  <a:pt x="424053" y="527050"/>
                </a:moveTo>
                <a:lnTo>
                  <a:pt x="393700" y="550163"/>
                </a:lnTo>
                <a:lnTo>
                  <a:pt x="416813" y="580389"/>
                </a:lnTo>
                <a:lnTo>
                  <a:pt x="447167" y="557402"/>
                </a:lnTo>
                <a:lnTo>
                  <a:pt x="424053" y="527050"/>
                </a:lnTo>
                <a:close/>
              </a:path>
              <a:path extrusionOk="0" h="944880" w="723900">
                <a:moveTo>
                  <a:pt x="377951" y="466343"/>
                </a:moveTo>
                <a:lnTo>
                  <a:pt x="347599" y="489457"/>
                </a:lnTo>
                <a:lnTo>
                  <a:pt x="370713" y="519811"/>
                </a:lnTo>
                <a:lnTo>
                  <a:pt x="401066" y="496697"/>
                </a:lnTo>
                <a:lnTo>
                  <a:pt x="377951" y="466343"/>
                </a:lnTo>
                <a:close/>
              </a:path>
              <a:path extrusionOk="0" h="944880" w="723900">
                <a:moveTo>
                  <a:pt x="331978" y="405638"/>
                </a:moveTo>
                <a:lnTo>
                  <a:pt x="301625" y="428751"/>
                </a:lnTo>
                <a:lnTo>
                  <a:pt x="324612" y="459104"/>
                </a:lnTo>
                <a:lnTo>
                  <a:pt x="354964" y="435990"/>
                </a:lnTo>
                <a:lnTo>
                  <a:pt x="331978" y="405638"/>
                </a:lnTo>
                <a:close/>
              </a:path>
              <a:path extrusionOk="0" h="944880" w="723900">
                <a:moveTo>
                  <a:pt x="285876" y="344931"/>
                </a:moveTo>
                <a:lnTo>
                  <a:pt x="255524" y="368046"/>
                </a:lnTo>
                <a:lnTo>
                  <a:pt x="278511" y="398399"/>
                </a:lnTo>
                <a:lnTo>
                  <a:pt x="308863" y="375285"/>
                </a:lnTo>
                <a:lnTo>
                  <a:pt x="285876" y="344931"/>
                </a:lnTo>
                <a:close/>
              </a:path>
              <a:path extrusionOk="0" h="944880" w="723900">
                <a:moveTo>
                  <a:pt x="239775" y="284352"/>
                </a:moveTo>
                <a:lnTo>
                  <a:pt x="209423" y="307339"/>
                </a:lnTo>
                <a:lnTo>
                  <a:pt x="232410" y="337692"/>
                </a:lnTo>
                <a:lnTo>
                  <a:pt x="262763" y="314705"/>
                </a:lnTo>
                <a:lnTo>
                  <a:pt x="239775" y="284352"/>
                </a:lnTo>
                <a:close/>
              </a:path>
              <a:path extrusionOk="0" h="944880" w="723900">
                <a:moveTo>
                  <a:pt x="193675" y="223647"/>
                </a:moveTo>
                <a:lnTo>
                  <a:pt x="163322" y="246634"/>
                </a:lnTo>
                <a:lnTo>
                  <a:pt x="186436" y="276987"/>
                </a:lnTo>
                <a:lnTo>
                  <a:pt x="216788" y="254000"/>
                </a:lnTo>
                <a:lnTo>
                  <a:pt x="193675" y="223647"/>
                </a:lnTo>
                <a:close/>
              </a:path>
              <a:path extrusionOk="0" h="944880" w="723900">
                <a:moveTo>
                  <a:pt x="147574" y="162940"/>
                </a:moveTo>
                <a:lnTo>
                  <a:pt x="117220" y="185927"/>
                </a:lnTo>
                <a:lnTo>
                  <a:pt x="140335" y="216280"/>
                </a:lnTo>
                <a:lnTo>
                  <a:pt x="170687" y="193293"/>
                </a:lnTo>
                <a:lnTo>
                  <a:pt x="147574" y="162940"/>
                </a:lnTo>
                <a:close/>
              </a:path>
              <a:path extrusionOk="0" h="944880" w="723900">
                <a:moveTo>
                  <a:pt x="101473" y="102235"/>
                </a:moveTo>
                <a:lnTo>
                  <a:pt x="71247" y="125222"/>
                </a:lnTo>
                <a:lnTo>
                  <a:pt x="94234" y="155575"/>
                </a:lnTo>
                <a:lnTo>
                  <a:pt x="124587" y="132587"/>
                </a:lnTo>
                <a:lnTo>
                  <a:pt x="101473" y="102235"/>
                </a:lnTo>
                <a:close/>
              </a:path>
              <a:path extrusionOk="0" h="944880" w="723900">
                <a:moveTo>
                  <a:pt x="0" y="0"/>
                </a:moveTo>
                <a:lnTo>
                  <a:pt x="23622" y="125602"/>
                </a:lnTo>
                <a:lnTo>
                  <a:pt x="64129" y="94868"/>
                </a:lnTo>
                <a:lnTo>
                  <a:pt x="48132" y="94868"/>
                </a:lnTo>
                <a:lnTo>
                  <a:pt x="42418" y="87375"/>
                </a:lnTo>
                <a:lnTo>
                  <a:pt x="72770" y="64388"/>
                </a:lnTo>
                <a:lnTo>
                  <a:pt x="104302" y="64388"/>
                </a:lnTo>
                <a:lnTo>
                  <a:pt x="114681" y="56514"/>
                </a:lnTo>
                <a:lnTo>
                  <a:pt x="0" y="0"/>
                </a:lnTo>
                <a:close/>
              </a:path>
              <a:path extrusionOk="0" h="944880" w="723900">
                <a:moveTo>
                  <a:pt x="72770" y="64388"/>
                </a:moveTo>
                <a:lnTo>
                  <a:pt x="42418" y="87375"/>
                </a:lnTo>
                <a:lnTo>
                  <a:pt x="48132" y="94868"/>
                </a:lnTo>
                <a:lnTo>
                  <a:pt x="78486" y="71881"/>
                </a:lnTo>
                <a:lnTo>
                  <a:pt x="72770" y="64388"/>
                </a:lnTo>
                <a:close/>
              </a:path>
              <a:path extrusionOk="0" h="944880" w="723900">
                <a:moveTo>
                  <a:pt x="104302" y="64388"/>
                </a:moveTo>
                <a:lnTo>
                  <a:pt x="72770" y="64388"/>
                </a:lnTo>
                <a:lnTo>
                  <a:pt x="78486" y="71881"/>
                </a:lnTo>
                <a:lnTo>
                  <a:pt x="48132" y="94868"/>
                </a:lnTo>
                <a:lnTo>
                  <a:pt x="64129" y="94868"/>
                </a:lnTo>
                <a:lnTo>
                  <a:pt x="104302" y="64388"/>
                </a:lnTo>
                <a:close/>
              </a:path>
            </a:pathLst>
          </a:custGeom>
          <a:solidFill>
            <a:srgbClr val="C5DF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595"/>
          <p:cNvSpPr/>
          <p:nvPr/>
        </p:nvSpPr>
        <p:spPr>
          <a:xfrm>
            <a:off x="6297929" y="3697985"/>
            <a:ext cx="506729" cy="656589"/>
          </a:xfrm>
          <a:custGeom>
            <a:rect b="b" l="l" r="r" t="t"/>
            <a:pathLst>
              <a:path extrusionOk="0" h="656589" w="506729">
                <a:moveTo>
                  <a:pt x="483489" y="602729"/>
                </a:moveTo>
                <a:lnTo>
                  <a:pt x="453263" y="625830"/>
                </a:lnTo>
                <a:lnTo>
                  <a:pt x="476376" y="656132"/>
                </a:lnTo>
                <a:lnTo>
                  <a:pt x="506602" y="633018"/>
                </a:lnTo>
                <a:lnTo>
                  <a:pt x="483489" y="602729"/>
                </a:lnTo>
                <a:close/>
              </a:path>
              <a:path extrusionOk="0" h="656589" w="506729">
                <a:moveTo>
                  <a:pt x="437261" y="542137"/>
                </a:moveTo>
                <a:lnTo>
                  <a:pt x="407035" y="565238"/>
                </a:lnTo>
                <a:lnTo>
                  <a:pt x="430149" y="595528"/>
                </a:lnTo>
                <a:lnTo>
                  <a:pt x="460375" y="572427"/>
                </a:lnTo>
                <a:lnTo>
                  <a:pt x="437261" y="542137"/>
                </a:lnTo>
                <a:close/>
              </a:path>
              <a:path extrusionOk="0" h="656589" w="506729">
                <a:moveTo>
                  <a:pt x="391160" y="481533"/>
                </a:moveTo>
                <a:lnTo>
                  <a:pt x="360806" y="504634"/>
                </a:lnTo>
                <a:lnTo>
                  <a:pt x="383921" y="534936"/>
                </a:lnTo>
                <a:lnTo>
                  <a:pt x="414274" y="511835"/>
                </a:lnTo>
                <a:lnTo>
                  <a:pt x="391160" y="481533"/>
                </a:lnTo>
                <a:close/>
              </a:path>
              <a:path extrusionOk="0" h="656589" w="506729">
                <a:moveTo>
                  <a:pt x="344931" y="420941"/>
                </a:moveTo>
                <a:lnTo>
                  <a:pt x="314578" y="444042"/>
                </a:lnTo>
                <a:lnTo>
                  <a:pt x="337693" y="474344"/>
                </a:lnTo>
                <a:lnTo>
                  <a:pt x="368046" y="451243"/>
                </a:lnTo>
                <a:lnTo>
                  <a:pt x="344931" y="420941"/>
                </a:lnTo>
                <a:close/>
              </a:path>
              <a:path extrusionOk="0" h="656589" w="506729">
                <a:moveTo>
                  <a:pt x="298703" y="360349"/>
                </a:moveTo>
                <a:lnTo>
                  <a:pt x="268477" y="383451"/>
                </a:lnTo>
                <a:lnTo>
                  <a:pt x="291465" y="413740"/>
                </a:lnTo>
                <a:lnTo>
                  <a:pt x="321818" y="390639"/>
                </a:lnTo>
                <a:lnTo>
                  <a:pt x="298703" y="360349"/>
                </a:lnTo>
                <a:close/>
              </a:path>
              <a:path extrusionOk="0" h="656589" w="506729">
                <a:moveTo>
                  <a:pt x="252475" y="299758"/>
                </a:moveTo>
                <a:lnTo>
                  <a:pt x="222250" y="322859"/>
                </a:lnTo>
                <a:lnTo>
                  <a:pt x="245364" y="353148"/>
                </a:lnTo>
                <a:lnTo>
                  <a:pt x="275590" y="330047"/>
                </a:lnTo>
                <a:lnTo>
                  <a:pt x="252475" y="299758"/>
                </a:lnTo>
                <a:close/>
              </a:path>
              <a:path extrusionOk="0" h="656589" w="506729">
                <a:moveTo>
                  <a:pt x="206248" y="239153"/>
                </a:moveTo>
                <a:lnTo>
                  <a:pt x="176022" y="262254"/>
                </a:lnTo>
                <a:lnTo>
                  <a:pt x="199136" y="292557"/>
                </a:lnTo>
                <a:lnTo>
                  <a:pt x="229362" y="269455"/>
                </a:lnTo>
                <a:lnTo>
                  <a:pt x="206248" y="239153"/>
                </a:lnTo>
                <a:close/>
              </a:path>
              <a:path extrusionOk="0" h="656589" w="506729">
                <a:moveTo>
                  <a:pt x="160147" y="178561"/>
                </a:moveTo>
                <a:lnTo>
                  <a:pt x="129794" y="201663"/>
                </a:lnTo>
                <a:lnTo>
                  <a:pt x="152908" y="231965"/>
                </a:lnTo>
                <a:lnTo>
                  <a:pt x="183261" y="208864"/>
                </a:lnTo>
                <a:lnTo>
                  <a:pt x="160147" y="178561"/>
                </a:lnTo>
                <a:close/>
              </a:path>
              <a:path extrusionOk="0" h="656589" w="506729">
                <a:moveTo>
                  <a:pt x="113919" y="117982"/>
                </a:moveTo>
                <a:lnTo>
                  <a:pt x="83566" y="141097"/>
                </a:lnTo>
                <a:lnTo>
                  <a:pt x="106680" y="171322"/>
                </a:lnTo>
                <a:lnTo>
                  <a:pt x="137033" y="148208"/>
                </a:lnTo>
                <a:lnTo>
                  <a:pt x="113919" y="117982"/>
                </a:lnTo>
                <a:close/>
              </a:path>
              <a:path extrusionOk="0" h="656589" w="506729">
                <a:moveTo>
                  <a:pt x="0" y="0"/>
                </a:moveTo>
                <a:lnTo>
                  <a:pt x="23875" y="125602"/>
                </a:lnTo>
                <a:lnTo>
                  <a:pt x="54170" y="102501"/>
                </a:lnTo>
                <a:lnTo>
                  <a:pt x="42545" y="87248"/>
                </a:lnTo>
                <a:lnTo>
                  <a:pt x="72898" y="64134"/>
                </a:lnTo>
                <a:lnTo>
                  <a:pt x="104482" y="64134"/>
                </a:lnTo>
                <a:lnTo>
                  <a:pt x="114808" y="56260"/>
                </a:lnTo>
                <a:lnTo>
                  <a:pt x="0" y="0"/>
                </a:lnTo>
                <a:close/>
              </a:path>
              <a:path extrusionOk="0" h="656589" w="506729">
                <a:moveTo>
                  <a:pt x="84507" y="79367"/>
                </a:moveTo>
                <a:lnTo>
                  <a:pt x="54170" y="102501"/>
                </a:lnTo>
                <a:lnTo>
                  <a:pt x="60452" y="110743"/>
                </a:lnTo>
                <a:lnTo>
                  <a:pt x="90805" y="87629"/>
                </a:lnTo>
                <a:lnTo>
                  <a:pt x="84507" y="79367"/>
                </a:lnTo>
                <a:close/>
              </a:path>
              <a:path extrusionOk="0" h="656589" w="506729">
                <a:moveTo>
                  <a:pt x="72898" y="64134"/>
                </a:moveTo>
                <a:lnTo>
                  <a:pt x="42545" y="87248"/>
                </a:lnTo>
                <a:lnTo>
                  <a:pt x="54170" y="102501"/>
                </a:lnTo>
                <a:lnTo>
                  <a:pt x="84507" y="79367"/>
                </a:lnTo>
                <a:lnTo>
                  <a:pt x="72898" y="64134"/>
                </a:lnTo>
                <a:close/>
              </a:path>
              <a:path extrusionOk="0" h="656589" w="506729">
                <a:moveTo>
                  <a:pt x="104482" y="64134"/>
                </a:moveTo>
                <a:lnTo>
                  <a:pt x="72898" y="64134"/>
                </a:lnTo>
                <a:lnTo>
                  <a:pt x="84507" y="79367"/>
                </a:lnTo>
                <a:lnTo>
                  <a:pt x="104482" y="6413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595"/>
          <p:cNvSpPr/>
          <p:nvPr/>
        </p:nvSpPr>
        <p:spPr>
          <a:xfrm>
            <a:off x="2553461" y="3681603"/>
            <a:ext cx="721995" cy="739139"/>
          </a:xfrm>
          <a:custGeom>
            <a:rect b="b" l="l" r="r" t="t"/>
            <a:pathLst>
              <a:path extrusionOk="0" h="739139" w="721995">
                <a:moveTo>
                  <a:pt x="694817" y="0"/>
                </a:moveTo>
                <a:lnTo>
                  <a:pt x="668146" y="27305"/>
                </a:lnTo>
                <a:lnTo>
                  <a:pt x="695451" y="53848"/>
                </a:lnTo>
                <a:lnTo>
                  <a:pt x="721995" y="26670"/>
                </a:lnTo>
                <a:lnTo>
                  <a:pt x="694817" y="0"/>
                </a:lnTo>
                <a:close/>
              </a:path>
              <a:path extrusionOk="0" h="739139" w="721995">
                <a:moveTo>
                  <a:pt x="641604" y="54610"/>
                </a:moveTo>
                <a:lnTo>
                  <a:pt x="614933" y="81788"/>
                </a:lnTo>
                <a:lnTo>
                  <a:pt x="642238" y="108458"/>
                </a:lnTo>
                <a:lnTo>
                  <a:pt x="668782" y="81153"/>
                </a:lnTo>
                <a:lnTo>
                  <a:pt x="641604" y="54610"/>
                </a:lnTo>
                <a:close/>
              </a:path>
              <a:path extrusionOk="0" h="739139" w="721995">
                <a:moveTo>
                  <a:pt x="588263" y="109093"/>
                </a:moveTo>
                <a:lnTo>
                  <a:pt x="561720" y="136398"/>
                </a:lnTo>
                <a:lnTo>
                  <a:pt x="589026" y="162941"/>
                </a:lnTo>
                <a:lnTo>
                  <a:pt x="615569" y="135636"/>
                </a:lnTo>
                <a:lnTo>
                  <a:pt x="588263" y="109093"/>
                </a:lnTo>
                <a:close/>
              </a:path>
              <a:path extrusionOk="0" h="739139" w="721995">
                <a:moveTo>
                  <a:pt x="535051" y="163576"/>
                </a:moveTo>
                <a:lnTo>
                  <a:pt x="508507" y="190881"/>
                </a:lnTo>
                <a:lnTo>
                  <a:pt x="535686" y="217487"/>
                </a:lnTo>
                <a:lnTo>
                  <a:pt x="562356" y="190246"/>
                </a:lnTo>
                <a:lnTo>
                  <a:pt x="535051" y="163576"/>
                </a:lnTo>
                <a:close/>
              </a:path>
              <a:path extrusionOk="0" h="739139" w="721995">
                <a:moveTo>
                  <a:pt x="481838" y="218135"/>
                </a:moveTo>
                <a:lnTo>
                  <a:pt x="455294" y="245402"/>
                </a:lnTo>
                <a:lnTo>
                  <a:pt x="482473" y="272008"/>
                </a:lnTo>
                <a:lnTo>
                  <a:pt x="509143" y="244754"/>
                </a:lnTo>
                <a:lnTo>
                  <a:pt x="481838" y="218135"/>
                </a:lnTo>
                <a:close/>
              </a:path>
              <a:path extrusionOk="0" h="739139" w="721995">
                <a:moveTo>
                  <a:pt x="428625" y="272656"/>
                </a:moveTo>
                <a:lnTo>
                  <a:pt x="402081" y="299923"/>
                </a:lnTo>
                <a:lnTo>
                  <a:pt x="429260" y="326542"/>
                </a:lnTo>
                <a:lnTo>
                  <a:pt x="455930" y="299275"/>
                </a:lnTo>
                <a:lnTo>
                  <a:pt x="428625" y="272656"/>
                </a:lnTo>
                <a:close/>
              </a:path>
              <a:path extrusionOk="0" h="739139" w="721995">
                <a:moveTo>
                  <a:pt x="375412" y="327190"/>
                </a:moveTo>
                <a:lnTo>
                  <a:pt x="348742" y="354457"/>
                </a:lnTo>
                <a:lnTo>
                  <a:pt x="376046" y="381063"/>
                </a:lnTo>
                <a:lnTo>
                  <a:pt x="402717" y="353796"/>
                </a:lnTo>
                <a:lnTo>
                  <a:pt x="375412" y="327190"/>
                </a:lnTo>
                <a:close/>
              </a:path>
              <a:path extrusionOk="0" h="739139" w="721995">
                <a:moveTo>
                  <a:pt x="322199" y="381711"/>
                </a:moveTo>
                <a:lnTo>
                  <a:pt x="295529" y="408978"/>
                </a:lnTo>
                <a:lnTo>
                  <a:pt x="322833" y="435597"/>
                </a:lnTo>
                <a:lnTo>
                  <a:pt x="349504" y="408330"/>
                </a:lnTo>
                <a:lnTo>
                  <a:pt x="322199" y="381711"/>
                </a:lnTo>
                <a:close/>
              </a:path>
              <a:path extrusionOk="0" h="739139" w="721995">
                <a:moveTo>
                  <a:pt x="268986" y="436245"/>
                </a:moveTo>
                <a:lnTo>
                  <a:pt x="242315" y="463511"/>
                </a:lnTo>
                <a:lnTo>
                  <a:pt x="269620" y="490118"/>
                </a:lnTo>
                <a:lnTo>
                  <a:pt x="296163" y="462851"/>
                </a:lnTo>
                <a:lnTo>
                  <a:pt x="268986" y="436245"/>
                </a:lnTo>
                <a:close/>
              </a:path>
              <a:path extrusionOk="0" h="739139" w="721995">
                <a:moveTo>
                  <a:pt x="215773" y="490766"/>
                </a:moveTo>
                <a:lnTo>
                  <a:pt x="189102" y="518033"/>
                </a:lnTo>
                <a:lnTo>
                  <a:pt x="216407" y="544652"/>
                </a:lnTo>
                <a:lnTo>
                  <a:pt x="242950" y="517385"/>
                </a:lnTo>
                <a:lnTo>
                  <a:pt x="215773" y="490766"/>
                </a:lnTo>
                <a:close/>
              </a:path>
              <a:path extrusionOk="0" h="739139" w="721995">
                <a:moveTo>
                  <a:pt x="162432" y="545299"/>
                </a:moveTo>
                <a:lnTo>
                  <a:pt x="135889" y="572554"/>
                </a:lnTo>
                <a:lnTo>
                  <a:pt x="163194" y="599173"/>
                </a:lnTo>
                <a:lnTo>
                  <a:pt x="189737" y="571906"/>
                </a:lnTo>
                <a:lnTo>
                  <a:pt x="162432" y="545299"/>
                </a:lnTo>
                <a:close/>
              </a:path>
              <a:path extrusionOk="0" h="739139" w="721995">
                <a:moveTo>
                  <a:pt x="38988" y="617321"/>
                </a:moveTo>
                <a:lnTo>
                  <a:pt x="0" y="739025"/>
                </a:lnTo>
                <a:lnTo>
                  <a:pt x="120776" y="697153"/>
                </a:lnTo>
                <a:lnTo>
                  <a:pt x="107479" y="684174"/>
                </a:lnTo>
                <a:lnTo>
                  <a:pt x="80137" y="684174"/>
                </a:lnTo>
                <a:lnTo>
                  <a:pt x="52958" y="657567"/>
                </a:lnTo>
                <a:lnTo>
                  <a:pt x="56006" y="654354"/>
                </a:lnTo>
                <a:lnTo>
                  <a:pt x="76929" y="654354"/>
                </a:lnTo>
                <a:lnTo>
                  <a:pt x="38988" y="617321"/>
                </a:lnTo>
                <a:close/>
              </a:path>
              <a:path extrusionOk="0" h="739139" w="721995">
                <a:moveTo>
                  <a:pt x="56006" y="654354"/>
                </a:moveTo>
                <a:lnTo>
                  <a:pt x="52958" y="657567"/>
                </a:lnTo>
                <a:lnTo>
                  <a:pt x="80137" y="684174"/>
                </a:lnTo>
                <a:lnTo>
                  <a:pt x="83312" y="680961"/>
                </a:lnTo>
                <a:lnTo>
                  <a:pt x="56006" y="654354"/>
                </a:lnTo>
                <a:close/>
              </a:path>
              <a:path extrusionOk="0" h="739139" w="721995">
                <a:moveTo>
                  <a:pt x="76929" y="654354"/>
                </a:moveTo>
                <a:lnTo>
                  <a:pt x="56006" y="654354"/>
                </a:lnTo>
                <a:lnTo>
                  <a:pt x="83312" y="680961"/>
                </a:lnTo>
                <a:lnTo>
                  <a:pt x="80137" y="684174"/>
                </a:lnTo>
                <a:lnTo>
                  <a:pt x="107479" y="684174"/>
                </a:lnTo>
                <a:lnTo>
                  <a:pt x="76929" y="654354"/>
                </a:lnTo>
                <a:close/>
              </a:path>
              <a:path extrusionOk="0" h="739139" w="721995">
                <a:moveTo>
                  <a:pt x="109219" y="599821"/>
                </a:moveTo>
                <a:lnTo>
                  <a:pt x="82676" y="627087"/>
                </a:lnTo>
                <a:lnTo>
                  <a:pt x="109855" y="653707"/>
                </a:lnTo>
                <a:lnTo>
                  <a:pt x="136525" y="626440"/>
                </a:lnTo>
                <a:lnTo>
                  <a:pt x="109219" y="5998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